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  <p:sldMasterId id="2147483705" r:id="rId6"/>
    <p:sldMasterId id="2147483723" r:id="rId7"/>
  </p:sldMasterIdLst>
  <p:notesMasterIdLst>
    <p:notesMasterId r:id="rId113"/>
  </p:notesMasterIdLst>
  <p:sldIdLst>
    <p:sldId id="257" r:id="rId8"/>
    <p:sldId id="258" r:id="rId9"/>
    <p:sldId id="277" r:id="rId10"/>
    <p:sldId id="279" r:id="rId11"/>
    <p:sldId id="278" r:id="rId12"/>
    <p:sldId id="286" r:id="rId13"/>
    <p:sldId id="280" r:id="rId14"/>
    <p:sldId id="281" r:id="rId15"/>
    <p:sldId id="282" r:id="rId16"/>
    <p:sldId id="262" r:id="rId17"/>
    <p:sldId id="263" r:id="rId18"/>
    <p:sldId id="284" r:id="rId19"/>
    <p:sldId id="283" r:id="rId20"/>
    <p:sldId id="285" r:id="rId21"/>
    <p:sldId id="268" r:id="rId22"/>
    <p:sldId id="287" r:id="rId23"/>
    <p:sldId id="288" r:id="rId24"/>
    <p:sldId id="272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66" r:id="rId34"/>
    <p:sldId id="298" r:id="rId35"/>
    <p:sldId id="273" r:id="rId36"/>
    <p:sldId id="299" r:id="rId37"/>
    <p:sldId id="300" r:id="rId38"/>
    <p:sldId id="301" r:id="rId39"/>
    <p:sldId id="302" r:id="rId40"/>
    <p:sldId id="303" r:id="rId41"/>
    <p:sldId id="265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70" r:id="rId54"/>
    <p:sldId id="271" r:id="rId55"/>
    <p:sldId id="315" r:id="rId56"/>
    <p:sldId id="316" r:id="rId57"/>
    <p:sldId id="317" r:id="rId58"/>
    <p:sldId id="318" r:id="rId59"/>
    <p:sldId id="319" r:id="rId60"/>
    <p:sldId id="345" r:id="rId61"/>
    <p:sldId id="320" r:id="rId62"/>
    <p:sldId id="338" r:id="rId63"/>
    <p:sldId id="333" r:id="rId64"/>
    <p:sldId id="334" r:id="rId65"/>
    <p:sldId id="335" r:id="rId66"/>
    <p:sldId id="336" r:id="rId67"/>
    <p:sldId id="375" r:id="rId68"/>
    <p:sldId id="339" r:id="rId69"/>
    <p:sldId id="340" r:id="rId70"/>
    <p:sldId id="341" r:id="rId71"/>
    <p:sldId id="260" r:id="rId72"/>
    <p:sldId id="342" r:id="rId73"/>
    <p:sldId id="343" r:id="rId74"/>
    <p:sldId id="344" r:id="rId75"/>
    <p:sldId id="346" r:id="rId76"/>
    <p:sldId id="347" r:id="rId77"/>
    <p:sldId id="348" r:id="rId78"/>
    <p:sldId id="349" r:id="rId79"/>
    <p:sldId id="350" r:id="rId80"/>
    <p:sldId id="351" r:id="rId81"/>
    <p:sldId id="353" r:id="rId82"/>
    <p:sldId id="352" r:id="rId83"/>
    <p:sldId id="354" r:id="rId84"/>
    <p:sldId id="355" r:id="rId85"/>
    <p:sldId id="356" r:id="rId86"/>
    <p:sldId id="357" r:id="rId87"/>
    <p:sldId id="358" r:id="rId88"/>
    <p:sldId id="359" r:id="rId89"/>
    <p:sldId id="289" r:id="rId90"/>
    <p:sldId id="360" r:id="rId91"/>
    <p:sldId id="361" r:id="rId92"/>
    <p:sldId id="362" r:id="rId93"/>
    <p:sldId id="363" r:id="rId94"/>
    <p:sldId id="321" r:id="rId95"/>
    <p:sldId id="327" r:id="rId96"/>
    <p:sldId id="364" r:id="rId97"/>
    <p:sldId id="365" r:id="rId98"/>
    <p:sldId id="366" r:id="rId99"/>
    <p:sldId id="367" r:id="rId100"/>
    <p:sldId id="368" r:id="rId101"/>
    <p:sldId id="369" r:id="rId102"/>
    <p:sldId id="373" r:id="rId103"/>
    <p:sldId id="370" r:id="rId104"/>
    <p:sldId id="374" r:id="rId105"/>
    <p:sldId id="371" r:id="rId106"/>
    <p:sldId id="322" r:id="rId107"/>
    <p:sldId id="323" r:id="rId108"/>
    <p:sldId id="324" r:id="rId109"/>
    <p:sldId id="325" r:id="rId110"/>
    <p:sldId id="326" r:id="rId111"/>
    <p:sldId id="275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650"/>
  </p:normalViewPr>
  <p:slideViewPr>
    <p:cSldViewPr snapToGrid="0">
      <p:cViewPr varScale="1">
        <p:scale>
          <a:sx n="119" d="100"/>
          <a:sy n="119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ableStyles" Target="tableStyles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 consente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F2D42A5-06FC-274B-0C4E-56B7B541F201}"/>
              </a:ext>
            </a:extLst>
          </p:cNvPr>
          <p:cNvGraphicFramePr>
            <a:graphicFrameLocks noGrp="1"/>
          </p:cNvGraphicFramePr>
          <p:nvPr/>
        </p:nvGraphicFramePr>
        <p:xfrm>
          <a:off x="1239519" y="2722880"/>
          <a:ext cx="9613866" cy="2601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20">
                  <a:extLst>
                    <a:ext uri="{9D8B030D-6E8A-4147-A177-3AD203B41FA5}">
                      <a16:colId xmlns:a16="http://schemas.microsoft.com/office/drawing/2014/main" val="26586276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94282259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82743913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24144410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649042329"/>
                    </a:ext>
                  </a:extLst>
                </a:gridCol>
                <a:gridCol w="1289874">
                  <a:extLst>
                    <a:ext uri="{9D8B030D-6E8A-4147-A177-3AD203B41FA5}">
                      <a16:colId xmlns:a16="http://schemas.microsoft.com/office/drawing/2014/main" val="287931561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7452721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160904993"/>
                    </a:ext>
                  </a:extLst>
                </a:gridCol>
                <a:gridCol w="2545352">
                  <a:extLst>
                    <a:ext uri="{9D8B030D-6E8A-4147-A177-3AD203B41FA5}">
                      <a16:colId xmlns:a16="http://schemas.microsoft.com/office/drawing/2014/main" val="2432913710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Anno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 medi al mese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Tempo nell'area (h)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Somma spostamenti animali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munti/spostamento animali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560192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2019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263,33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50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297,08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2,66667</a:t>
                      </a:r>
                      <a:endParaRPr lang="it-IT" sz="1100" b="0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613,083333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69233,2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15052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0,040731247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20885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2020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400,75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88,9167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374,5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873,1666667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119767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27218,5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0,022524508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862701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2021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353,25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100,08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373,17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14,833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841,333333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101905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29055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0,021101149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913099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2022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201,42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59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186,33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11,917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458,666667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82073,8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26158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0,023437848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9423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numero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38DD37E90D748BCAE03FE6A0080DA" ma:contentTypeVersion="10" ma:contentTypeDescription="Create a new document." ma:contentTypeScope="" ma:versionID="4cea1beeea5302b8627b1722078bfeab">
  <xsd:schema xmlns:xsd="http://www.w3.org/2001/XMLSchema" xmlns:xs="http://www.w3.org/2001/XMLSchema" xmlns:p="http://schemas.microsoft.com/office/2006/metadata/properties" xmlns:ns2="7adde1a3-e415-46df-955e-034819757d22" xmlns:ns3="735610f1-3687-400f-bce8-361a2187d58b" targetNamespace="http://schemas.microsoft.com/office/2006/metadata/properties" ma:root="true" ma:fieldsID="6843bac5b2a0f780b67e8afa67ff2e4d" ns2:_="" ns3:_="">
    <xsd:import namespace="7adde1a3-e415-46df-955e-034819757d22"/>
    <xsd:import namespace="735610f1-3687-400f-bce8-361a2187d58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de1a3-e415-46df-955e-034819757d2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610f1-3687-400f-bce8-361a2187d58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306538c-8007-400d-b464-be435be30f22}" ma:internalName="TaxCatchAll" ma:showField="CatchAllData" ma:web="735610f1-3687-400f-bce8-361a2187d5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5610f1-3687-400f-bce8-361a2187d58b">
      <UserInfo>
        <DisplayName>ContactPoint Ingegneria Informatica Members</DisplayName>
        <AccountId>36</AccountId>
        <AccountType/>
      </UserInfo>
    </SharedWithUsers>
    <TaxCatchAll xmlns="735610f1-3687-400f-bce8-361a2187d58b" xsi:nil="true"/>
    <lcf76f155ced4ddcb4097134ff3c332f xmlns="7adde1a3-e415-46df-955e-034819757d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9326C53-574E-4877-9557-C7951FBA8D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de1a3-e415-46df-955e-034819757d22"/>
    <ds:schemaRef ds:uri="735610f1-3687-400f-bce8-361a2187d5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79769E-9A09-47BC-A6B1-C4DB2F09A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5DB9E-1E12-458C-A2AA-487BED99A04E}">
  <ds:schemaRefs>
    <ds:schemaRef ds:uri="http://schemas.microsoft.com/office/2006/metadata/properties"/>
    <ds:schemaRef ds:uri="http://schemas.microsoft.com/office/infopath/2007/PartnerControls"/>
    <ds:schemaRef ds:uri="735610f1-3687-400f-bce8-361a2187d58b"/>
    <ds:schemaRef ds:uri="7adde1a3-e415-46df-955e-034819757d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508</TotalTime>
  <Words>3312</Words>
  <Application>Microsoft Macintosh PowerPoint</Application>
  <PresentationFormat>Widescreen</PresentationFormat>
  <Paragraphs>982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Confronto capezzoli non trovati</vt:lpstr>
      <vt:lpstr>Andamento medio capezzoli non trovati </vt:lpstr>
      <vt:lpstr>Andamento temporale</vt:lpstr>
      <vt:lpstr>Mungitura: Statistiche capezzoli non trovati </vt:lpstr>
      <vt:lpstr>Mungitura: Statistiche conducibilità</vt:lpstr>
      <vt:lpstr>Mungitura: Statistiche flusso  </vt:lpstr>
      <vt:lpstr>Mungitura: Statistiche produzione  </vt:lpstr>
      <vt:lpstr>Mungitura: Statistiche minuti totali  </vt:lpstr>
      <vt:lpstr>Mungitura: Andamento produzione su minuti totali</vt:lpstr>
      <vt:lpstr>Mungitura: 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14</cp:revision>
  <dcterms:created xsi:type="dcterms:W3CDTF">2022-12-10T15:54:36Z</dcterms:created>
  <dcterms:modified xsi:type="dcterms:W3CDTF">2022-12-14T16:15:42Z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0x010100C8F38DD37E90D748BCAE03FE6A0080DA</vt:lpwstr>
  </property>
</Properties>
</file>